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1" name="Espaço Reservado para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Títu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1" name="Espaço Reservado para Tex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7" name="Espaço Reservado para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511D3F8-38E2-4359-82DC-432FE9CFC470}" type="datetimeFigureOut">
              <a:rPr lang="pt-BR" smtClean="0"/>
              <a:pPr/>
              <a:t>22/05/2015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C4B0E48-9CFF-4A44-9F2B-56E40E94A5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FERNANDA\Desktop\CAPS%20AD%20grupos\estrat&#233;gias%20de%20enfrentamento.avi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fernandatcarneiro@gmail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643174" y="285728"/>
            <a:ext cx="5741874" cy="2000264"/>
          </a:xfrm>
        </p:spPr>
        <p:txBody>
          <a:bodyPr/>
          <a:lstStyle/>
          <a:p>
            <a:pPr algn="ctr"/>
            <a:r>
              <a:rPr lang="pt-BR" dirty="0" smtClean="0"/>
              <a:t>“O Meu interesse é         pelos humanos”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t-BR" dirty="0" smtClean="0"/>
              <a:t>Fernanda Teixeira Carneiro</a:t>
            </a:r>
          </a:p>
          <a:p>
            <a:pPr algn="ctr"/>
            <a:r>
              <a:rPr lang="pt-BR" dirty="0" smtClean="0"/>
              <a:t>Psicóloga </a:t>
            </a:r>
          </a:p>
          <a:p>
            <a:pPr algn="ctr"/>
            <a:r>
              <a:rPr lang="pt-BR" dirty="0" smtClean="0"/>
              <a:t>Clínica Insight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8229600" cy="5143500"/>
          </a:xfrm>
        </p:spPr>
        <p:txBody>
          <a:bodyPr/>
          <a:lstStyle/>
          <a:p>
            <a:pPr algn="ctr">
              <a:buNone/>
            </a:pPr>
            <a:endParaRPr lang="pt-BR" b="1" i="1" dirty="0" smtClean="0"/>
          </a:p>
          <a:p>
            <a:pPr algn="ctr">
              <a:buNone/>
            </a:pPr>
            <a:endParaRPr lang="pt-BR" b="1" i="1" dirty="0" smtClean="0"/>
          </a:p>
          <a:p>
            <a:pPr algn="ctr">
              <a:buNone/>
            </a:pPr>
            <a:r>
              <a:rPr lang="pt-BR" b="1" i="1" dirty="0" smtClean="0"/>
              <a:t>"As drogas, mesmo o </a:t>
            </a:r>
            <a:r>
              <a:rPr lang="pt-BR" b="1" i="1" dirty="0" err="1" smtClean="0"/>
              <a:t>crack</a:t>
            </a:r>
            <a:r>
              <a:rPr lang="pt-BR" b="1" i="1" dirty="0" smtClean="0"/>
              <a:t>, são produtos químicos sem alma: não falam, não pensam e não simbolizam. Isto é coisa de humanos. Drogas, isto não me interessa. Meu interesse é pelos humanos e suas vicissitudes." 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Antonio Nery Filho</a:t>
            </a:r>
          </a:p>
          <a:p>
            <a:pPr algn="ctr"/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285875"/>
            <a:ext cx="8001024" cy="503872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Quais são as “nossas drogas”?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Porque usamos? Como afastamos sofrimentos e angustias...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Soluções pela via do ato.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Os prejuízos sempre existem? Com qualquer nível de uso?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Percebemos os prejuízos quando eles existem?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Porque é tão difícil “abrir mão” da substancia? 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609725"/>
            <a:ext cx="7239000" cy="4846638"/>
          </a:xfrm>
        </p:spPr>
        <p:txBody>
          <a:bodyPr/>
          <a:lstStyle/>
          <a:p>
            <a:r>
              <a:rPr lang="pt-BR" dirty="0" smtClean="0"/>
              <a:t>Qual a pior droga? Ela existe?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err="1" smtClean="0"/>
              <a:t>Culpabilizar</a:t>
            </a:r>
            <a:r>
              <a:rPr lang="pt-BR" dirty="0" smtClean="0"/>
              <a:t> as substancias não faz avançar.</a:t>
            </a:r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Tratamento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14488"/>
            <a:ext cx="7758138" cy="4857784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Aceitar o problema pode ser um primeiro passo...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Reduzir os danos pode ser o segundo...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Buscar profissionais e locais que entendam o   assunto...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Nem sempre é preciso internar...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000108"/>
            <a:ext cx="7239000" cy="5456255"/>
          </a:xfrm>
        </p:spPr>
        <p:txBody>
          <a:bodyPr/>
          <a:lstStyle/>
          <a:p>
            <a:pPr algn="just"/>
            <a:r>
              <a:rPr lang="pt-BR" dirty="0" smtClean="0"/>
              <a:t>Na maior parte das vezes todo o ambiente familiar está adoecido e precisa caminhar junto...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Ter bastante cuidado com o alto nível de expectativas e cobranças... As recaídas ou reduções precisam ser compreendidas, utilizadas como aprendizados e não como retorno ao começo ou anulação de tudo que já foi feito.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tratégias de enfrentamento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5720" y="357166"/>
            <a:ext cx="7572428" cy="62151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/>
          <a:lstStyle/>
          <a:p>
            <a:pPr algn="ctr"/>
            <a:r>
              <a:rPr lang="pt-BR" dirty="0" smtClean="0"/>
              <a:t>FASES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500726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Conheça o problema</a:t>
            </a:r>
          </a:p>
          <a:p>
            <a:pPr algn="just"/>
            <a:r>
              <a:rPr lang="pt-BR" dirty="0" smtClean="0"/>
              <a:t>Procure ajuda</a:t>
            </a:r>
          </a:p>
          <a:p>
            <a:pPr algn="just"/>
            <a:r>
              <a:rPr lang="pt-BR" dirty="0" smtClean="0"/>
              <a:t>Comece a dividir e elaborar o problema</a:t>
            </a:r>
          </a:p>
          <a:p>
            <a:pPr algn="just"/>
            <a:r>
              <a:rPr lang="pt-BR" dirty="0" smtClean="0"/>
              <a:t>Iniciar a possibilidade de ver o problema por um outro ângulo, sobre outras perspectivas</a:t>
            </a:r>
          </a:p>
          <a:p>
            <a:pPr algn="just"/>
            <a:r>
              <a:rPr lang="pt-BR" dirty="0" smtClean="0"/>
              <a:t>Procurar o seu melhor para lidar com a situação que se apresenta</a:t>
            </a:r>
          </a:p>
          <a:p>
            <a:pPr algn="just"/>
            <a:r>
              <a:rPr lang="pt-BR" dirty="0" smtClean="0"/>
              <a:t>Construir um plano de ação </a:t>
            </a:r>
          </a:p>
          <a:p>
            <a:pPr algn="just"/>
            <a:r>
              <a:rPr lang="pt-BR" dirty="0" smtClean="0"/>
              <a:t>Iniciar a jornada, desenvolver estratégias e ajustar quando necessário</a:t>
            </a:r>
          </a:p>
          <a:p>
            <a:pPr algn="just"/>
            <a:r>
              <a:rPr lang="pt-BR" dirty="0" smtClean="0"/>
              <a:t>Alcançar o sucesso, perceber o que passou e continuar...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4294967295"/>
          </p:nvPr>
        </p:nvSpPr>
        <p:spPr>
          <a:xfrm>
            <a:off x="0" y="1609725"/>
            <a:ext cx="7239000" cy="4846638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                      </a:t>
            </a:r>
          </a:p>
          <a:p>
            <a:endParaRPr lang="pt-BR" dirty="0" smtClean="0"/>
          </a:p>
          <a:p>
            <a:pPr algn="ctr">
              <a:buNone/>
            </a:pPr>
            <a:r>
              <a:rPr lang="pt-BR" dirty="0" smtClean="0"/>
              <a:t>OBRIGADA!</a:t>
            </a:r>
          </a:p>
          <a:p>
            <a:pPr algn="ctr"/>
            <a:endParaRPr lang="pt-BR" dirty="0" smtClean="0"/>
          </a:p>
          <a:p>
            <a:pPr algn="ctr">
              <a:buNone/>
            </a:pPr>
            <a:r>
              <a:rPr lang="pt-BR" b="1" dirty="0" smtClean="0">
                <a:hlinkClick r:id="rId2"/>
              </a:rPr>
              <a:t>fernandatcarneiro@gmail.com</a:t>
            </a:r>
            <a:endParaRPr lang="pt-BR" b="1" dirty="0" smtClean="0"/>
          </a:p>
          <a:p>
            <a:pPr algn="ctr">
              <a:buNone/>
            </a:pPr>
            <a:r>
              <a:rPr lang="pt-BR" dirty="0" smtClean="0"/>
              <a:t>35312867/92929301</a:t>
            </a:r>
            <a:endParaRPr lang="pt-BR" dirty="0" smtClean="0"/>
          </a:p>
          <a:p>
            <a:pPr algn="ctr"/>
            <a:endParaRPr lang="pt-BR" dirty="0" smtClean="0"/>
          </a:p>
          <a:p>
            <a:pPr algn="ctr"/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Personalizada 1">
      <a:dk1>
        <a:sysClr val="windowText" lastClr="000000"/>
      </a:dk1>
      <a:lt1>
        <a:sysClr val="window" lastClr="FFFFFF"/>
      </a:lt1>
      <a:dk2>
        <a:srgbClr val="00B050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190</TotalTime>
  <Words>283</Words>
  <Application>Microsoft Office PowerPoint</Application>
  <PresentationFormat>Apresentação na tela (4:3)</PresentationFormat>
  <Paragraphs>50</Paragraphs>
  <Slides>9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Opulento</vt:lpstr>
      <vt:lpstr>“O Meu interesse é         pelos humanos”</vt:lpstr>
      <vt:lpstr>Slide 2</vt:lpstr>
      <vt:lpstr>Slide 3</vt:lpstr>
      <vt:lpstr>Slide 4</vt:lpstr>
      <vt:lpstr>Tratamento</vt:lpstr>
      <vt:lpstr>Slide 6</vt:lpstr>
      <vt:lpstr>Slide 7</vt:lpstr>
      <vt:lpstr>FASES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FOCO É O SUJEITO</dc:title>
  <dc:creator>FERNANDA</dc:creator>
  <cp:lastModifiedBy>FERNANDA</cp:lastModifiedBy>
  <cp:revision>6</cp:revision>
  <dcterms:created xsi:type="dcterms:W3CDTF">2015-04-28T00:31:20Z</dcterms:created>
  <dcterms:modified xsi:type="dcterms:W3CDTF">2015-05-22T22:56:49Z</dcterms:modified>
</cp:coreProperties>
</file>